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dd41c3ab4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dd41c3ab4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d41c3ab4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d41c3ab4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d41c3ab4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dd41c3ab4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d41c3ab4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dd41c3ab4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d7fe4a2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d7fe4a2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d41c3ab4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d41c3ab4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dd41c3ab4a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dd41c3ab4a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d41c3ab4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dd41c3ab4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d41c3ab4a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d41c3ab4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d41c3ab4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d41c3ab4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d41c3ab4a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d41c3ab4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d41c3ab4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d41c3ab4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d41c3ab4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d41c3ab4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d41c3ab4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dd41c3ab4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dd41c3ab4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dd41c3ab4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d41c3ab4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d41c3ab4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dd41c3ab4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dd41c3ab4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d41c3ab4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dd41c3ab4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11.png"/><Relationship Id="rId7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743050" y="553875"/>
            <a:ext cx="47883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4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Ordering System</a:t>
            </a:r>
            <a:endParaRPr sz="4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000" y="4430875"/>
            <a:ext cx="2323300" cy="5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3900825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Presenters:</a:t>
            </a:r>
            <a:endParaRPr b="1" sz="155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Abrar Fauzi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Razi Dallasheh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23105" l="0" r="0" t="9942"/>
          <a:stretch/>
        </p:blipFill>
        <p:spPr>
          <a:xfrm>
            <a:off x="-458383" y="-43613"/>
            <a:ext cx="4359209" cy="52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6266050" y="2569475"/>
            <a:ext cx="2265300" cy="16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Supervisor</a:t>
            </a:r>
            <a:r>
              <a:rPr b="1"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 sz="155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iw" sz="23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Zeev Brazily</a:t>
            </a:r>
            <a:endParaRPr sz="23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t/>
            </a:r>
            <a:endParaRPr sz="1800">
              <a:solidFill>
                <a:srgbClr val="64262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Buffet Decoration Customization: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1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Adjacent to the flower customization options, there is a section dedicated to buffet decorations. Here, users can select themes and explore decoration items that enhance the aesthetic appeal of their event's dining setup.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Shopping Cart and Checkout Process: 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shopping cart is easily accessible via a sidebar that provides a summary of selected items, with options to edit quantities or remove items. The checkout button leads users to a secure payment process where they can enter their payment information and finalize their order with confidence.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Elements: 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Throughout the UI, interactive elements like dropdown menus, sliders for quantity, and toggle switches for different decoration options make the customization process engaging and user-friendly. Tooltips and help icons offer additional information and guidance, ensuring users feel supported throughout their design process.</a:t>
            </a:r>
            <a:endParaRPr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4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373" y="562379"/>
            <a:ext cx="1892351" cy="169143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5"/>
          <p:cNvSpPr/>
          <p:nvPr/>
        </p:nvSpPr>
        <p:spPr>
          <a:xfrm rot="-1931490">
            <a:off x="7560228" y="-218618"/>
            <a:ext cx="2163488" cy="1633794"/>
          </a:xfrm>
          <a:prstGeom prst="rect">
            <a:avLst/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5"/>
          <p:cNvSpPr/>
          <p:nvPr/>
        </p:nvSpPr>
        <p:spPr>
          <a:xfrm rot="1322867">
            <a:off x="7599722" y="1260093"/>
            <a:ext cx="1904472" cy="1422923"/>
          </a:xfrm>
          <a:prstGeom prst="rect">
            <a:avLst/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6500" y="4"/>
            <a:ext cx="1811701" cy="200457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460800" y="661550"/>
            <a:ext cx="44406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FrankRuehl"/>
                <a:ea typeface="FrankRuehl"/>
                <a:cs typeface="FrankRuehl"/>
                <a:sym typeface="FrankRuehl"/>
              </a:rPr>
              <a:t>What do we plan to do and why will it help solve the problem?</a:t>
            </a:r>
            <a:endParaRPr sz="1800">
              <a:solidFill>
                <a:srgbClr val="642626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5">
            <a:alphaModFix/>
          </a:blip>
          <a:srcRect b="18500" l="8442" r="20433" t="0"/>
          <a:stretch/>
        </p:blipFill>
        <p:spPr>
          <a:xfrm rot="-695239">
            <a:off x="3989602" y="3906915"/>
            <a:ext cx="6964748" cy="1590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914575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/>
        </p:nvSpPr>
        <p:spPr>
          <a:xfrm>
            <a:off x="460800" y="372825"/>
            <a:ext cx="6719100" cy="44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rgbClr val="C25B5B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400">
              <a:solidFill>
                <a:srgbClr val="C25B5B"/>
              </a:solidFill>
              <a:latin typeface="FrankRuehl"/>
              <a:ea typeface="FrankRuehl"/>
              <a:cs typeface="FrankRuehl"/>
              <a:sym typeface="FrankRuehl"/>
            </a:endParaRPr>
          </a:p>
        </p:txBody>
      </p:sp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025" y="1213037"/>
            <a:ext cx="1509625" cy="106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81486" y="762978"/>
            <a:ext cx="1210164" cy="117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70900" y="2494575"/>
            <a:ext cx="1332200" cy="129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03100" y="2159050"/>
            <a:ext cx="1509625" cy="10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/>
        </p:nvSpPr>
        <p:spPr>
          <a:xfrm>
            <a:off x="460800" y="120850"/>
            <a:ext cx="2327400" cy="20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 the development of an intuitive and interactive online platform that facilitates the entire process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6424650" y="120850"/>
            <a:ext cx="1892400" cy="18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5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flower types, colors, and arrangements to selecting buffet decorations that complement the chosen theme</a:t>
            </a:r>
            <a:endParaRPr sz="1200">
              <a:solidFill>
                <a:srgbClr val="642626"/>
              </a:solidFill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357475" y="3232725"/>
            <a:ext cx="3137400" cy="15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provide a visual preview of their selections, and offer a diverse range of options for customization</a:t>
            </a:r>
            <a:endParaRPr sz="1300">
              <a:solidFill>
                <a:srgbClr val="642626"/>
              </a:solidFill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6585875" y="3167175"/>
            <a:ext cx="2263200" cy="17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b="1" lang="iw" sz="16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solution simplifies the ordering process and enhances the overall event planning experience.</a:t>
            </a:r>
            <a:endParaRPr sz="1300">
              <a:solidFill>
                <a:srgbClr val="64262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ctrTitle"/>
          </p:nvPr>
        </p:nvSpPr>
        <p:spPr>
          <a:xfrm>
            <a:off x="2744250" y="294075"/>
            <a:ext cx="3655500" cy="11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7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E3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Functionality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Performance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2461075" y="294075"/>
            <a:ext cx="4989000" cy="111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3859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 Method</a:t>
            </a:r>
            <a:endParaRPr sz="3859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58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1956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318830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D5BD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8"/>
          <p:cNvSpPr/>
          <p:nvPr/>
        </p:nvSpPr>
        <p:spPr>
          <a:xfrm>
            <a:off x="6180950" y="1043675"/>
            <a:ext cx="2458500" cy="2767500"/>
          </a:xfrm>
          <a:prstGeom prst="roundRect">
            <a:avLst>
              <a:gd fmla="val 16667" name="adj"/>
            </a:avLst>
          </a:prstGeom>
          <a:solidFill>
            <a:srgbClr val="E3D5C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 txBox="1"/>
          <p:nvPr/>
        </p:nvSpPr>
        <p:spPr>
          <a:xfrm>
            <a:off x="326300" y="13526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Automated and Manual</a:t>
            </a:r>
            <a:r>
              <a:rPr b="1" lang="iw" sz="2400" u="sng">
                <a:solidFill>
                  <a:schemeClr val="dk1"/>
                </a:solidFill>
              </a:rPr>
              <a:t> </a:t>
            </a: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9" name="Google Shape;189;p28"/>
          <p:cNvSpPr txBox="1"/>
          <p:nvPr/>
        </p:nvSpPr>
        <p:spPr>
          <a:xfrm>
            <a:off x="3318950" y="150507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Load </a:t>
            </a:r>
            <a:endParaRPr sz="2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6311600" y="1608125"/>
            <a:ext cx="21972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Beta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Testing</a:t>
            </a:r>
            <a:endParaRPr sz="23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42312" y="3928183"/>
            <a:ext cx="9143998" cy="201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idx="1" type="subTitle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Challenges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•User Diversity: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Designing an interface that caters effectively to users with varying degrees of technological proficiency.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•Load Management: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Maintaining performance during peak usage, especially during major event seasons.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•Security: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Protecting against data breaches, especially given the financial transactions involved.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896762" y="3357420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idx="1" type="subTitle"/>
          </p:nvPr>
        </p:nvSpPr>
        <p:spPr>
          <a:xfrm>
            <a:off x="414650" y="182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Expected Results</a:t>
            </a:r>
            <a:endParaRPr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5" name="Google Shape;205;p30"/>
          <p:cNvSpPr txBox="1"/>
          <p:nvPr/>
        </p:nvSpPr>
        <p:spPr>
          <a:xfrm>
            <a:off x="1825225" y="1124850"/>
            <a:ext cx="6783300" cy="37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Reliability and User Satisfaction: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Expecting positive feedback on user interface design and overall functionality.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Scalability Confirmation: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platform should handle increased loads without significant performance degradation.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•</a:t>
            </a: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Security Robustness: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No critical security vulnerabilities should be found.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3947">
            <a:off x="2755187" y="3670758"/>
            <a:ext cx="9143998" cy="2013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09640">
            <a:off x="8184" y="3565412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/>
        </p:nvSpPr>
        <p:spPr>
          <a:xfrm>
            <a:off x="898450" y="1057525"/>
            <a:ext cx="3828000" cy="31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w" sz="60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Thanks For Listening</a:t>
            </a:r>
            <a:endParaRPr sz="6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13" name="Google Shape;21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09640">
            <a:off x="5653184" y="1628574"/>
            <a:ext cx="1704858" cy="1886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0364" y="-33300"/>
            <a:ext cx="6051839" cy="51768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type="title"/>
          </p:nvPr>
        </p:nvSpPr>
        <p:spPr>
          <a:xfrm>
            <a:off x="2710950" y="445025"/>
            <a:ext cx="372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Introduction</a:t>
            </a:r>
            <a:endParaRPr b="1" sz="29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333471">
            <a:off x="210167" y="121099"/>
            <a:ext cx="1405296" cy="15549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64575" y="1917725"/>
            <a:ext cx="8642100" cy="30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visual aesthetics play a pivotal role in creating memorable experiences. </a:t>
            </a: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619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2100"/>
              <a:buFont typeface="Comic Sans MS"/>
              <a:buChar char="●"/>
            </a:pP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</a:t>
            </a:r>
            <a:r>
              <a:rPr lang="iw" sz="21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Buffet Decoration Project presents an innovative solution .</a:t>
            </a:r>
            <a:endParaRPr sz="15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0748" y="725950"/>
            <a:ext cx="3700650" cy="346505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254850" y="108150"/>
            <a:ext cx="5355900" cy="10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48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the problem?</a:t>
            </a:r>
            <a:endParaRPr sz="18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0" y="1912825"/>
            <a:ext cx="5525400" cy="27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800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Cumbersome and time-consuming process of arranging buffet decorations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manual coordination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Choosing the </a:t>
            </a: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appropriate</a:t>
            </a: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 decoration 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ts val="1900"/>
              <a:buFont typeface="Comic Sans MS"/>
              <a:buChar char="●"/>
            </a:pPr>
            <a:r>
              <a:rPr lang="iw" sz="19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Lack of visualization of the last result.</a:t>
            </a:r>
            <a:endParaRPr sz="19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6438625" y="1037125"/>
            <a:ext cx="282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642626"/>
              </a:buClr>
              <a:buSzPct val="100000"/>
              <a:buFont typeface="FrankRuehl"/>
              <a:buNone/>
            </a:pPr>
            <a:r>
              <a:rPr lang="iw" sz="48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Proposed Solution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589550" y="308375"/>
            <a:ext cx="2543400" cy="34398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3447000" y="1726075"/>
            <a:ext cx="2638800" cy="3250200"/>
          </a:xfrm>
          <a:prstGeom prst="roundRect">
            <a:avLst>
              <a:gd fmla="val 16667" name="adj"/>
            </a:avLst>
          </a:prstGeom>
          <a:solidFill>
            <a:srgbClr val="D6CCC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842925" y="497975"/>
            <a:ext cx="2157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introducing an innovative Buffet Decorations Ordering System</a:t>
            </a:r>
            <a:endParaRPr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494700" y="1888975"/>
            <a:ext cx="2543400" cy="29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2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integrating a user-friendly interface, visual representation tools, and a comprehensive range of options.</a:t>
            </a:r>
            <a:endParaRPr sz="1500">
              <a:solidFill>
                <a:schemeClr val="dk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2">
            <a:off x="7774859" y="3436837"/>
            <a:ext cx="1704858" cy="1886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516725" y="0"/>
            <a:ext cx="236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Case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תמונה שמכילה תרשים, שרטוט, ציור, קו&#10;&#10;התיאור נוצר באופן אוטומטי" id="89" name="Google Shape;89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376" y="572699"/>
            <a:ext cx="8369700" cy="435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2396875" y="-154475"/>
            <a:ext cx="4654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iw" sz="440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Class Diagram</a:t>
            </a:r>
            <a:endParaRPr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תמונה שמכילה טקסט, תרשים, מקביל, תוכנית&#10;&#10;התיאור נוצר באופן אוטומטי" id="95" name="Google Shape;95;p1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200" y="702150"/>
            <a:ext cx="8165700" cy="41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1250400" y="1138500"/>
            <a:ext cx="77739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rPr b="1" lang="iw" sz="1904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Overall Theme and Layout:</a:t>
            </a:r>
            <a:endParaRPr b="1" sz="1904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524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Clean ,modern,and </a:t>
            </a:r>
            <a:r>
              <a:rPr lang="iw" sz="1904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intuitive.</a:t>
            </a:r>
            <a:endParaRPr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524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facilitating a seamless and enjoyable experience.</a:t>
            </a:r>
            <a:endParaRPr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9524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4"/>
              <a:buFont typeface="Comic Sans MS"/>
              <a:buChar char="●"/>
            </a:pPr>
            <a:r>
              <a:rPr lang="iw" sz="1904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soft color palette .</a:t>
            </a:r>
            <a:endParaRPr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b="1" sz="1904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360"/>
          </a:p>
        </p:txBody>
      </p:sp>
      <p:pic>
        <p:nvPicPr>
          <p:cNvPr id="102" name="Google Shape;102;p19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653225" y="1201000"/>
            <a:ext cx="8318100" cy="32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Navigation Bar:</a:t>
            </a:r>
            <a:endParaRPr b="1" sz="2400" u="sng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734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At the top of the page.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734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easy </a:t>
            </a:r>
            <a:r>
              <a:rPr lang="iw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access to different sections.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7345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Ensures that user can quickly navigate between different options.</a:t>
            </a:r>
            <a:endParaRPr sz="2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/>
          </a:p>
        </p:txBody>
      </p:sp>
      <p:pic>
        <p:nvPicPr>
          <p:cNvPr id="110" name="Google Shape;110;p20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73482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259300" y="329200"/>
            <a:ext cx="29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w" sz="2820">
                <a:solidFill>
                  <a:srgbClr val="642626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Interface</a:t>
            </a:r>
            <a:endParaRPr b="1" sz="282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486550" y="1136725"/>
            <a:ext cx="8449200" cy="33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Customization Panels:</a:t>
            </a:r>
            <a:r>
              <a:rPr b="1"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1"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58140" lvl="0" marL="4572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interactive customization panel. 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5814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mic Sans MS"/>
              <a:buChar char="●"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Divided into multiple sections including: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Flower Types: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selecting their favorites based on the event theme.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 u="sng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Colors:</a:t>
            </a: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24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w" sz="24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Allows users to choose the color theme.</a:t>
            </a:r>
            <a:endParaRPr sz="1200">
              <a:solidFill>
                <a:srgbClr val="ECECEC"/>
              </a:solidFill>
              <a:highlight>
                <a:schemeClr val="accen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 title="File:Sample User Icon.png - Wikipedi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50" y="3856775"/>
            <a:ext cx="1576000" cy="157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 b="1999" l="7450" r="14283" t="0"/>
          <a:stretch/>
        </p:blipFill>
        <p:spPr>
          <a:xfrm rot="-634055">
            <a:off x="3857272" y="3820968"/>
            <a:ext cx="7156628" cy="16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